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0801350" cy="7200900"/>
  <p:notesSz cx="5143500" cy="9144000"/>
  <p:defaultTextStyle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30" d="100"/>
          <a:sy n="30" d="100"/>
        </p:scale>
        <p:origin x="-2286" y="-804"/>
      </p:cViewPr>
      <p:guideLst>
        <p:guide orient="horz" pos="2268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8BBD8-FFC8-4C6D-9280-9567D4B1513D}" type="datetimeFigureOut">
              <a:rPr lang="en-GB" smtClean="0"/>
              <a:t>18/09/2022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A9CB4-2A0A-44D5-9C97-D8A16A474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13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1152144" rtl="0" eaLnBrk="1" latinLnBrk="0" hangingPunct="1"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54" indent="-432054" algn="l" defTabSz="115214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36117" indent="-360045" algn="l" defTabSz="1152144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spcBef>
          <a:spcPct val="20000"/>
        </a:spcBef>
        <a:buFont typeface="Arial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4"/>
          <a:srcRect l="3948" t="3102" r="6250" b="44737"/>
          <a:stretch/>
        </p:blipFill>
        <p:spPr>
          <a:xfrm>
            <a:off x="-160615" y="0"/>
            <a:ext cx="10961966" cy="7200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9210"/>
          <a:stretch/>
        </p:blipFill>
        <p:spPr>
          <a:xfrm>
            <a:off x="0" y="1"/>
            <a:ext cx="10801349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3158"/>
          <a:stretch/>
        </p:blipFill>
        <p:spPr>
          <a:xfrm>
            <a:off x="0" y="94593"/>
            <a:ext cx="11237661" cy="70235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9079"/>
          <a:stretch/>
        </p:blipFill>
        <p:spPr>
          <a:xfrm>
            <a:off x="1" y="1"/>
            <a:ext cx="10801349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553"/>
          <a:stretch/>
        </p:blipFill>
        <p:spPr>
          <a:xfrm>
            <a:off x="1" y="1"/>
            <a:ext cx="10801349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6448"/>
          <a:stretch/>
        </p:blipFill>
        <p:spPr>
          <a:xfrm>
            <a:off x="0" y="31531"/>
            <a:ext cx="10897125" cy="70944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4013"/>
          <a:stretch/>
        </p:blipFill>
        <p:spPr>
          <a:xfrm>
            <a:off x="72095" y="2"/>
            <a:ext cx="10661070" cy="72008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1184"/>
          <a:stretch/>
        </p:blipFill>
        <p:spPr>
          <a:xfrm>
            <a:off x="0" y="0"/>
            <a:ext cx="10801350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882"/>
          <a:stretch/>
        </p:blipFill>
        <p:spPr>
          <a:xfrm>
            <a:off x="0" y="2"/>
            <a:ext cx="10801350" cy="72008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3158"/>
          <a:stretch/>
        </p:blipFill>
        <p:spPr>
          <a:xfrm>
            <a:off x="0" y="0"/>
            <a:ext cx="1080135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6316"/>
          <a:stretch/>
        </p:blipFill>
        <p:spPr>
          <a:xfrm>
            <a:off x="22714" y="1"/>
            <a:ext cx="10778636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0563"/>
            <a:ext cx="11521440" cy="7120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0724"/>
          <a:stretch/>
        </p:blipFill>
        <p:spPr>
          <a:xfrm>
            <a:off x="73027" y="1"/>
            <a:ext cx="10728323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553"/>
          <a:stretch/>
        </p:blipFill>
        <p:spPr>
          <a:xfrm>
            <a:off x="0" y="0"/>
            <a:ext cx="1080135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4803"/>
          <a:stretch/>
        </p:blipFill>
        <p:spPr>
          <a:xfrm>
            <a:off x="0" y="-57148"/>
            <a:ext cx="1080135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0856"/>
          <a:stretch/>
        </p:blipFill>
        <p:spPr>
          <a:xfrm>
            <a:off x="1" y="0"/>
            <a:ext cx="10801349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553"/>
          <a:stretch/>
        </p:blipFill>
        <p:spPr>
          <a:xfrm>
            <a:off x="0" y="-25618"/>
            <a:ext cx="1080135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9079"/>
          <a:stretch/>
        </p:blipFill>
        <p:spPr>
          <a:xfrm>
            <a:off x="0" y="0"/>
            <a:ext cx="10801350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1842"/>
          <a:stretch/>
        </p:blipFill>
        <p:spPr>
          <a:xfrm>
            <a:off x="0" y="-81441"/>
            <a:ext cx="10801350" cy="72494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080135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2500"/>
          <a:stretch/>
        </p:blipFill>
        <p:spPr>
          <a:xfrm>
            <a:off x="0" y="-1"/>
            <a:ext cx="10801350" cy="70482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5461"/>
          <a:stretch/>
        </p:blipFill>
        <p:spPr>
          <a:xfrm>
            <a:off x="0" y="0"/>
            <a:ext cx="10801350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"/>
            <a:ext cx="10801350" cy="7200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0801349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9207"/>
          <a:stretch/>
        </p:blipFill>
        <p:spPr>
          <a:xfrm>
            <a:off x="1" y="0"/>
            <a:ext cx="10801350" cy="720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0801350" cy="720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882"/>
          <a:stretch/>
        </p:blipFill>
        <p:spPr>
          <a:xfrm>
            <a:off x="0" y="1"/>
            <a:ext cx="10801350" cy="72008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0801349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1521439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6119"/>
          <a:stretch/>
        </p:blipFill>
        <p:spPr>
          <a:xfrm>
            <a:off x="0" y="1"/>
            <a:ext cx="10801349" cy="72008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30</Words>
  <Application>Microsoft Office PowerPoint</Application>
  <PresentationFormat>Custom</PresentationFormat>
  <Paragraphs>30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8</cp:revision>
  <dcterms:created xsi:type="dcterms:W3CDTF">2022-09-18T11:57:46Z</dcterms:created>
  <dcterms:modified xsi:type="dcterms:W3CDTF">2022-09-18T13:12:58Z</dcterms:modified>
</cp:coreProperties>
</file>